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78AA4-75DA-415E-ABAC-74ADDD9E6CA8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CBD857-9F7B-40F5-BFB7-82BA350EBF7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78AA4-75DA-415E-ABAC-74ADDD9E6CA8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CBD857-9F7B-40F5-BFB7-82BA350EBF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78AA4-75DA-415E-ABAC-74ADDD9E6CA8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CBD857-9F7B-40F5-BFB7-82BA350EBF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78AA4-75DA-415E-ABAC-74ADDD9E6CA8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CBD857-9F7B-40F5-BFB7-82BA350EBF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78AA4-75DA-415E-ABAC-74ADDD9E6CA8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CBD857-9F7B-40F5-BFB7-82BA350EBF7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78AA4-75DA-415E-ABAC-74ADDD9E6CA8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CBD857-9F7B-40F5-BFB7-82BA350EBF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78AA4-75DA-415E-ABAC-74ADDD9E6CA8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CBD857-9F7B-40F5-BFB7-82BA350EBF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78AA4-75DA-415E-ABAC-74ADDD9E6CA8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CBD857-9F7B-40F5-BFB7-82BA350EBF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78AA4-75DA-415E-ABAC-74ADDD9E6CA8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CBD857-9F7B-40F5-BFB7-82BA350EBF7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78AA4-75DA-415E-ABAC-74ADDD9E6CA8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CBD857-9F7B-40F5-BFB7-82BA350EBF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E78AA4-75DA-415E-ABAC-74ADDD9E6CA8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CBD857-9F7B-40F5-BFB7-82BA350EBF7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2E78AA4-75DA-415E-ABAC-74ADDD9E6CA8}" type="datetimeFigureOut">
              <a:rPr lang="en-US" smtClean="0"/>
              <a:t>2/25/2020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0CBD857-9F7B-40F5-BFB7-82BA350EBF71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brightstonepavers.com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1357298"/>
            <a:ext cx="8172480" cy="3357586"/>
          </a:xfrm>
        </p:spPr>
        <p:txBody>
          <a:bodyPr>
            <a:noAutofit/>
          </a:bodyPr>
          <a:lstStyle/>
          <a:p>
            <a:pPr algn="ctr"/>
            <a:r>
              <a:rPr lang="en-US" sz="8000" dirty="0">
                <a:latin typeface="Bahnschrift SemiBold Condensed" pitchFamily="34" charset="0"/>
              </a:rPr>
              <a:t>Pavers </a:t>
            </a:r>
            <a:r>
              <a:rPr lang="en-US" sz="8000" dirty="0" smtClean="0">
                <a:latin typeface="Bahnschrift SemiBold Condensed" pitchFamily="34" charset="0"/>
              </a:rPr>
              <a:t/>
            </a:r>
            <a:br>
              <a:rPr lang="en-US" sz="8000" dirty="0" smtClean="0">
                <a:latin typeface="Bahnschrift SemiBold Condensed" pitchFamily="34" charset="0"/>
              </a:rPr>
            </a:br>
            <a:r>
              <a:rPr lang="en-US" sz="8000" dirty="0" smtClean="0">
                <a:latin typeface="Bahnschrift SemiBold Condensed" pitchFamily="34" charset="0"/>
              </a:rPr>
              <a:t>Company </a:t>
            </a:r>
            <a:br>
              <a:rPr lang="en-US" sz="8000" dirty="0" smtClean="0">
                <a:latin typeface="Bahnschrift SemiBold Condensed" pitchFamily="34" charset="0"/>
              </a:rPr>
            </a:br>
            <a:r>
              <a:rPr lang="en-US" sz="8000" dirty="0" smtClean="0">
                <a:latin typeface="Bahnschrift SemiBold Condensed" pitchFamily="34" charset="0"/>
              </a:rPr>
              <a:t>Orlando</a:t>
            </a:r>
            <a:endParaRPr lang="en-US" sz="8000" dirty="0">
              <a:latin typeface="Bahnschrift SemiBold Condense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0100" y="21429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4800" b="1" u="sng" dirty="0" smtClean="0">
                <a:latin typeface="Algerian" pitchFamily="82" charset="0"/>
              </a:rPr>
              <a:t>ABOUT US</a:t>
            </a:r>
            <a:endParaRPr lang="en-US" sz="4800" b="1" u="sng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76" y="2285992"/>
            <a:ext cx="7415242" cy="3352808"/>
          </a:xfrm>
        </p:spPr>
        <p:txBody>
          <a:bodyPr>
            <a:normAutofit/>
          </a:bodyPr>
          <a:lstStyle/>
          <a:p>
            <a:pPr algn="l"/>
            <a:r>
              <a:rPr lang="en-US" sz="3200" dirty="0" err="1" smtClean="0">
                <a:solidFill>
                  <a:schemeClr val="tx1"/>
                </a:solidFill>
              </a:rPr>
              <a:t>Brightstone</a:t>
            </a:r>
            <a:r>
              <a:rPr lang="en-US" sz="3200" dirty="0" smtClean="0">
                <a:solidFill>
                  <a:schemeClr val="tx1"/>
                </a:solidFill>
              </a:rPr>
              <a:t> Pavers Inc. is well known firm for installing or repairing the Driveways,</a:t>
            </a:r>
          </a:p>
          <a:p>
            <a:pPr algn="l"/>
            <a:r>
              <a:rPr lang="en-US" sz="3200" dirty="0" smtClean="0">
                <a:solidFill>
                  <a:schemeClr val="tx1"/>
                </a:solidFill>
              </a:rPr>
              <a:t>Walkways, Steps, etc. in Orlando, FL. </a:t>
            </a:r>
          </a:p>
          <a:p>
            <a:pPr algn="l"/>
            <a:r>
              <a:rPr lang="en-US" sz="3200" dirty="0" smtClean="0">
                <a:solidFill>
                  <a:schemeClr val="tx1"/>
                </a:solidFill>
              </a:rPr>
              <a:t>Our aim is to make your home a Palace.</a:t>
            </a:r>
          </a:p>
          <a:p>
            <a:pPr algn="l"/>
            <a:r>
              <a:rPr lang="en-US" sz="3200" dirty="0" smtClean="0">
                <a:solidFill>
                  <a:schemeClr val="tx1"/>
                </a:solidFill>
              </a:rPr>
              <a:t>We give your home an attractive design</a:t>
            </a:r>
          </a:p>
          <a:p>
            <a:pPr algn="l"/>
            <a:r>
              <a:rPr lang="en-US" sz="3200" dirty="0" smtClean="0">
                <a:solidFill>
                  <a:schemeClr val="tx1"/>
                </a:solidFill>
              </a:rPr>
              <a:t>with our services at the best price.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4800" b="1" u="sng" dirty="0" smtClean="0">
                <a:latin typeface="Algerian" pitchFamily="82" charset="0"/>
              </a:rPr>
              <a:t>SERVICES</a:t>
            </a:r>
            <a:endParaRPr lang="en-US" sz="4800" b="1" u="sng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4414" y="1928802"/>
            <a:ext cx="3286148" cy="4714908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 Bricks</a:t>
            </a:r>
          </a:p>
          <a:p>
            <a:pPr algn="l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 Pavers</a:t>
            </a:r>
          </a:p>
          <a:p>
            <a:pPr algn="l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 Walkway</a:t>
            </a:r>
          </a:p>
          <a:p>
            <a:pPr algn="l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 Driveway</a:t>
            </a:r>
          </a:p>
          <a:p>
            <a:pPr algn="l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 Retaining Walls</a:t>
            </a:r>
          </a:p>
          <a:p>
            <a:pPr algn="l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 Pool Decks</a:t>
            </a:r>
          </a:p>
          <a:p>
            <a:pPr algn="l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 Paver  Footer</a:t>
            </a:r>
          </a:p>
          <a:p>
            <a:pPr algn="l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</a:rPr>
              <a:t> Seating Wall</a:t>
            </a:r>
          </a:p>
          <a:p>
            <a:pPr algn="l">
              <a:buFont typeface="Arial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00562" y="1857364"/>
            <a:ext cx="464343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Concrete Removal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Driveway Removal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Fire Pit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Coping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Brick Repair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Bobcat Grading Services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Block Wall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Walkway Repair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4800" b="1" u="sng" dirty="0" smtClean="0">
                <a:latin typeface="Algerian" pitchFamily="82" charset="0"/>
              </a:rPr>
              <a:t>CONTACT US</a:t>
            </a:r>
            <a:endParaRPr lang="en-US" sz="4800" b="1" u="sng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76" y="2500306"/>
            <a:ext cx="7058052" cy="3138494"/>
          </a:xfrm>
        </p:spPr>
        <p:txBody>
          <a:bodyPr>
            <a:normAutofit/>
          </a:bodyPr>
          <a:lstStyle/>
          <a:p>
            <a:pPr algn="l"/>
            <a:endParaRPr lang="en-US" sz="3200" b="1" dirty="0" smtClean="0">
              <a:solidFill>
                <a:schemeClr val="tx1"/>
              </a:solidFill>
            </a:endParaRPr>
          </a:p>
          <a:p>
            <a:pPr algn="l"/>
            <a:r>
              <a:rPr lang="en-US" sz="3200" b="1" dirty="0" err="1" smtClean="0">
                <a:solidFill>
                  <a:schemeClr val="tx1"/>
                </a:solidFill>
              </a:rPr>
              <a:t>Brightstone</a:t>
            </a:r>
            <a:r>
              <a:rPr lang="en-US" sz="3200" b="1" dirty="0" smtClean="0">
                <a:solidFill>
                  <a:schemeClr val="tx1"/>
                </a:solidFill>
              </a:rPr>
              <a:t> Pavers Inc.</a:t>
            </a:r>
          </a:p>
          <a:p>
            <a:pPr algn="l"/>
            <a:r>
              <a:rPr lang="en-US" sz="3200" dirty="0" smtClean="0">
                <a:solidFill>
                  <a:schemeClr val="tx1"/>
                </a:solidFill>
              </a:rPr>
              <a:t>6378 Oak Chase Ct, Orlando, FL 32819</a:t>
            </a:r>
          </a:p>
          <a:p>
            <a:pPr algn="l"/>
            <a:r>
              <a:rPr lang="en-US" sz="3200" dirty="0" smtClean="0">
                <a:solidFill>
                  <a:schemeClr val="tx1"/>
                </a:solidFill>
              </a:rPr>
              <a:t>(407) 863-1800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57356" y="2000240"/>
            <a:ext cx="5214974" cy="25545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Visit Us </a:t>
            </a:r>
          </a:p>
          <a:p>
            <a:pPr algn="ctr"/>
            <a:r>
              <a:rPr lang="en-US" sz="8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</a:t>
            </a:r>
            <a:r>
              <a:rPr lang="en-US" sz="8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more</a:t>
            </a:r>
            <a:endParaRPr lang="en-US" sz="8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</TotalTime>
  <Words>122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Pavers  Company  Orlando</vt:lpstr>
      <vt:lpstr>ABOUT US</vt:lpstr>
      <vt:lpstr>SERVICES</vt:lpstr>
      <vt:lpstr>CONTACT US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Pavers  Company  Orlando</dc:title>
  <dc:creator>user</dc:creator>
  <cp:lastModifiedBy>user</cp:lastModifiedBy>
  <cp:revision>3</cp:revision>
  <dcterms:created xsi:type="dcterms:W3CDTF">2020-02-25T06:18:18Z</dcterms:created>
  <dcterms:modified xsi:type="dcterms:W3CDTF">2020-02-25T06:41:53Z</dcterms:modified>
</cp:coreProperties>
</file>